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9558F-0173-4A45-9A29-0F4E9B106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4EE8C6-1FD0-44E3-8048-652E4E0CB1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205FF-9DBE-496A-969D-D3FFFF54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E2247-E06C-4428-9128-5A249C444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97EA8-6EC7-4D9E-B0F5-440276C6E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90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2AA11-DF1D-4AEE-9FE3-104921AD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956BED-4573-4578-B79A-1FE1F14D9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19468-191D-4316-A0C8-712D9E3BB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C86D5-5A95-485D-8256-F1AE07E1D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E697A-781B-40E1-836B-240022C5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038F6-9489-4377-86CA-A73376847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8E4E2-C214-4906-B6F5-A372055D4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76A9A-4E0E-4EBD-AB48-5ABB1EC8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B5920-A676-48C5-B030-6AE2A8CFC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532D9-9825-4383-965C-2FF50E8D2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71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8906E-1472-48A5-A435-D157A665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48F4C-C9B4-43E0-A502-404CCC5C3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96DA-4EA4-4BB8-93F5-EC7B8D35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280BF-4482-4FB8-9132-A52AC50CF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D7DCA-F2A7-4B29-BF67-570D08D4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841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DFECA-6C67-42D7-B855-C1027C050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850D4-4281-4C42-8F26-91E28EDD3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FCF8C-D3FF-4927-BC26-8F299CE0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B0914-D201-4365-961B-37FE92958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50FEB-193F-49AF-8E58-5D10D714E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70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C7048-053B-4CEA-998E-2B7BBE463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43B46-43E0-449D-8A38-79A204C5C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4291B-19E2-4D6B-8C92-5ECB2664C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D9E54A-4B38-4E88-A2DF-6F83630AA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0632C-00D8-4727-AE3C-8185B5A9F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7AAD6-9361-4065-8EC5-2CE400B3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6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4716-524E-48C7-ACB4-E07B315AB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850BF-D22D-4218-8E97-879F28FD3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4D4E4-4A8F-4CB7-AA3D-92E92E075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62319A-AFD1-4BED-8347-A4B7FFD784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E6960B-81FF-40EE-B4D8-E7BA75587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199F2E-1338-4138-9292-7C86E02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876B44-CFDE-4C59-9A05-E9E5FA327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06457C-109B-4974-ADEA-54103772B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60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40E9-2932-49EB-84B2-0D443F73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827B5C-1D8B-4289-B694-F33739D4E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3DD95-9965-41DA-85FF-C76C7F542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84FDE-AEF0-48A3-A2FA-7D522611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84FC15-AC71-4D40-98C6-6BB0C09E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3E04E9-126D-4146-BF2E-463B20DF5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BAB40-9F9F-4827-AE33-B322000C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CB38-AEFC-4E8E-A1D6-586E2A728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0A7B5-BBF5-4A01-99A5-1EF851552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99F58-F044-447B-8837-6650D1F44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A9468-DEB8-4818-AE56-73670E28E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C20BB6-7096-4B5A-B9C6-3BD6C96C4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9F44F-4D88-4E33-A6DB-EFD465C54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1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B1F0C-00A4-4F1F-A231-7F063C38C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688B32-BB31-4B05-8124-48E76E4AE7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3F240-C576-4712-8368-33F861490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D67DF-DAF2-42D2-8790-3DDB75E4A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B1A62-E38B-4F68-8D69-D5B7AFBE8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BF574-EAC7-491A-BEEB-C3188A44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3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CF5412-1C39-4DFA-B6CF-8BEB254E3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C7F2A-285C-40B9-A1F6-C295B4B9D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7EA88-41E6-427D-88C2-230058D1B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96451-0FA9-41BE-81E8-037F6AFE05B7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C958A-C320-4E67-87DA-8854B237E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D46CB-14BF-43B8-95A8-1527E136F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22440-9505-413F-86D0-1D767B3DC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0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B8278-275D-4DC7-B6B1-22C4E2614C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67909-E8FB-42CC-B4AA-AEFA06140E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52DC387F-9983-41F8-8A9D-96D924003C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8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CCF5D6-31E5-4498-B3E6-F3AF1319AECF}"/>
              </a:ext>
            </a:extLst>
          </p:cNvPr>
          <p:cNvSpPr/>
          <p:nvPr/>
        </p:nvSpPr>
        <p:spPr>
          <a:xfrm>
            <a:off x="283534" y="404336"/>
            <a:ext cx="112527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press </a:t>
            </a:r>
            <a:r>
              <a:rPr lang="en-US" dirty="0" err="1"/>
              <a:t>windows+R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</a:t>
            </a:r>
            <a:r>
              <a:rPr lang="en-US" dirty="0" err="1"/>
              <a:t>compmgmt.msc</a:t>
            </a:r>
            <a:r>
              <a:rPr lang="en-US" dirty="0"/>
              <a:t> is Run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the name in round brackets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it is MSSQLSERVER it means default then use . to connect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anything else then write .\whatever in round brackets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Link:</a:t>
            </a:r>
          </a:p>
          <a:p>
            <a:r>
              <a:rPr lang="en-US" b="1" dirty="0"/>
              <a:t>https://stackoverflow.com/questions/16088151/how-to-find-server-name-of-sql-server-management-studio#:~:text=Open%20up%20SQL%20Server%20Configuration,then%20it's%20the%20default%20instance.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4137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75</Words>
  <Application>Microsoft Office PowerPoint</Application>
  <PresentationFormat>Widescreen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Aatika</dc:creator>
  <cp:lastModifiedBy>Aatika</cp:lastModifiedBy>
  <cp:revision>2</cp:revision>
  <dcterms:created xsi:type="dcterms:W3CDTF">2023-05-04T08:42:43Z</dcterms:created>
  <dcterms:modified xsi:type="dcterms:W3CDTF">2023-05-04T08:52:03Z</dcterms:modified>
</cp:coreProperties>
</file>

<file path=docProps/thumbnail.jpeg>
</file>